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4" r:id="rId6"/>
    <p:sldId id="265" r:id="rId7"/>
    <p:sldId id="263" r:id="rId8"/>
    <p:sldId id="272" r:id="rId9"/>
    <p:sldId id="267" r:id="rId10"/>
    <p:sldId id="270" r:id="rId11"/>
    <p:sldId id="274" r:id="rId12"/>
    <p:sldId id="271" r:id="rId13"/>
    <p:sldId id="277" r:id="rId14"/>
    <p:sldId id="278" r:id="rId15"/>
    <p:sldId id="276" r:id="rId16"/>
    <p:sldId id="260" r:id="rId17"/>
    <p:sldId id="26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  <p14:sldId id="257"/>
          </p14:sldIdLst>
        </p14:section>
        <p14:section name="Problem Statement" id="{C23AF059-97A3-49D4-BE20-D05BB87CABF3}">
          <p14:sldIdLst>
            <p14:sldId id="258"/>
            <p14:sldId id="262"/>
            <p14:sldId id="264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67"/>
            <p14:sldId id="270"/>
            <p14:sldId id="274"/>
            <p14:sldId id="271"/>
            <p14:sldId id="277"/>
            <p14:sldId id="278"/>
            <p14:sldId id="276"/>
            <p14:sldId id="260"/>
            <p14:sldId id="261"/>
          </p14:sldIdLst>
        </p14:section>
        <p14:section name="Annexe" id="{F89770CB-5549-49FA-9AF5-47C5649A02AD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8407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Prediction</a:t>
          </a:r>
          <a:endParaRPr lang="fr-FR" sz="3400" kern="1200" dirty="0"/>
        </a:p>
      </dsp:txBody>
      <dsp:txXfrm>
        <a:off x="52568" y="358122"/>
        <a:ext cx="2424598" cy="1419430"/>
      </dsp:txXfrm>
    </dsp:sp>
    <dsp:sp modelId="{507D1294-0639-4816-8B19-F07CA7341D86}">
      <dsp:nvSpPr>
        <dsp:cNvPr id="0" name=""/>
        <dsp:cNvSpPr/>
      </dsp:nvSpPr>
      <dsp:spPr>
        <a:xfrm>
          <a:off x="2772620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2772620" y="880876"/>
        <a:ext cx="372917" cy="373922"/>
      </dsp:txXfrm>
    </dsp:sp>
    <dsp:sp modelId="{96B425CB-8186-4947-BD0E-263D10A7C8DF}">
      <dsp:nvSpPr>
        <dsp:cNvPr id="0" name=""/>
        <dsp:cNvSpPr/>
      </dsp:nvSpPr>
      <dsp:spPr>
        <a:xfrm>
          <a:off x="3526496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Detection</a:t>
          </a:r>
          <a:endParaRPr lang="fr-FR" sz="3400" kern="1200" dirty="0"/>
        </a:p>
      </dsp:txBody>
      <dsp:txXfrm>
        <a:off x="3570657" y="358122"/>
        <a:ext cx="2424598" cy="1419430"/>
      </dsp:txXfrm>
    </dsp:sp>
    <dsp:sp modelId="{6C9F4943-7955-4550-8BEE-3F45B06DEAFF}">
      <dsp:nvSpPr>
        <dsp:cNvPr id="0" name=""/>
        <dsp:cNvSpPr/>
      </dsp:nvSpPr>
      <dsp:spPr>
        <a:xfrm>
          <a:off x="6290708" y="756235"/>
          <a:ext cx="532739" cy="623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6290708" y="880876"/>
        <a:ext cx="372917" cy="373922"/>
      </dsp:txXfrm>
    </dsp:sp>
    <dsp:sp modelId="{F1D6B6F5-2615-4BF4-8618-68F5C2F4F342}">
      <dsp:nvSpPr>
        <dsp:cNvPr id="0" name=""/>
        <dsp:cNvSpPr/>
      </dsp:nvSpPr>
      <dsp:spPr>
        <a:xfrm>
          <a:off x="7044584" y="313961"/>
          <a:ext cx="2512920" cy="1507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Post-fire impact</a:t>
          </a:r>
          <a:endParaRPr lang="fr-FR" sz="3400" kern="1200" dirty="0"/>
        </a:p>
      </dsp:txBody>
      <dsp:txXfrm>
        <a:off x="7088745" y="358122"/>
        <a:ext cx="2424598" cy="1419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41399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needed,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5,839,735,608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9541399" cy="99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sinusoidal projection for two main reason</a:t>
            </a:r>
          </a:p>
          <a:p>
            <a:pPr lvl="1"/>
            <a:r>
              <a:rPr lang="en-US" dirty="0"/>
              <a:t>Equal area projection: interesting for wildfire forecast</a:t>
            </a:r>
          </a:p>
          <a:p>
            <a:pPr lvl="1"/>
            <a:r>
              <a:rPr lang="en-US" dirty="0"/>
              <a:t>Most of the data are in </a:t>
            </a:r>
            <a:r>
              <a:rPr lang="en-US" dirty="0" err="1"/>
              <a:t>sinu</a:t>
            </a:r>
            <a:r>
              <a:rPr lang="en-US" dirty="0"/>
              <a:t>. </a:t>
            </a:r>
            <a:r>
              <a:rPr lang="en-US" dirty="0" err="1"/>
              <a:t>Proj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less transformation  keep integrity</a:t>
            </a:r>
            <a:endParaRPr lang="en-US" dirty="0"/>
          </a:p>
          <a:p>
            <a:pPr lvl="1"/>
            <a:endParaRPr lang="fr-FR" dirty="0"/>
          </a:p>
        </p:txBody>
      </p:sp>
      <p:pic>
        <p:nvPicPr>
          <p:cNvPr id="6148" name="Picture 4" descr="sinusoidal projection - Students | Britannica Kids | Homework Help">
            <a:extLst>
              <a:ext uri="{FF2B5EF4-FFF2-40B4-BE49-F238E27FC236}">
                <a16:creationId xmlns:a16="http://schemas.microsoft.com/office/drawing/2014/main" id="{01453B7D-0CE8-5C04-7F16-8DE7C66D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749" y="3287159"/>
            <a:ext cx="3870251" cy="22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B049B-1140-8374-701A-91C07266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D172A-1BF8-F537-84FF-5C6A7413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Context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Goal definition</a:t>
            </a:r>
          </a:p>
          <a:p>
            <a:r>
              <a:rPr lang="en-US" dirty="0"/>
              <a:t>Data Pipeline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Risk map</a:t>
            </a:r>
          </a:p>
          <a:p>
            <a:r>
              <a:rPr lang="en-US" dirty="0"/>
              <a:t>Conclusion and next step</a:t>
            </a:r>
          </a:p>
          <a:p>
            <a:endParaRPr lang="en-US" dirty="0"/>
          </a:p>
          <a:p>
            <a:r>
              <a:rPr lang="en-US" i="1" dirty="0"/>
              <a:t>Bonus: </a:t>
            </a:r>
            <a:r>
              <a:rPr lang="en-US" i="1" dirty="0" err="1"/>
              <a:t>Explanaible</a:t>
            </a:r>
            <a:r>
              <a:rPr lang="en-US" i="1" dirty="0"/>
              <a:t> AI? Variable importance? Parametric model for simulation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9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8 out 10 are caused by human activities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case, it has a powerful destructive power, and it is of paramount importance to work toward risk reduction.</a:t>
            </a:r>
            <a:endParaRPr lang="fr-FR" dirty="0"/>
          </a:p>
          <a:p>
            <a:r>
              <a:rPr lang="fr-FR" dirty="0"/>
              <a:t>3 main areas of </a:t>
            </a:r>
            <a:r>
              <a:rPr lang="fr-FR" dirty="0" err="1"/>
              <a:t>research</a:t>
            </a:r>
            <a:r>
              <a:rPr lang="fr-FR" dirty="0"/>
              <a:t> and application: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384128"/>
              </p:ext>
            </p:extLst>
          </p:nvPr>
        </p:nvGraphicFramePr>
        <p:xfrm>
          <a:off x="1154954" y="4157931"/>
          <a:ext cx="9565913" cy="213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3970625"/>
            <a:ext cx="2898475" cy="25102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68709" y="3686589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B32FC-6675-9462-7E70-5812F7A7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831806"/>
          </a:xfrm>
        </p:spPr>
        <p:txBody>
          <a:bodyPr>
            <a:normAutofit/>
          </a:bodyPr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But for real life application we will use past and present data to predict fire occurrence without any knowledge of some parameters at t+1.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Proof Of Concept.</a:t>
            </a:r>
          </a:p>
          <a:p>
            <a:r>
              <a:rPr lang="en-US" dirty="0"/>
              <a:t>It will be a ML that will provide a risk map for the next day.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The dataset will be balanced/imbalanced ? (TBD)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7973116" y="3429000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066108" y="3082480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046" y="3763605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35035" y="302151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66128" y="3388340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0" name="Picture 22" descr="file icon, format icon, extension icon, document icon, sign icon, hdf icon">
            <a:extLst>
              <a:ext uri="{FF2B5EF4-FFF2-40B4-BE49-F238E27FC236}">
                <a16:creationId xmlns:a16="http://schemas.microsoft.com/office/drawing/2014/main" id="{2F9D5147-2A98-F7CF-9E8C-B36BA8EA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128" y="3721962"/>
            <a:ext cx="730961" cy="7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66" y="3755622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>
            <a:off x="7381392" y="3977848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06075" y="3995325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(217 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(248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216,286,504 tiles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1316</TotalTime>
  <Words>1376</Words>
  <Application>Microsoft Office PowerPoint</Application>
  <PresentationFormat>Grand écran</PresentationFormat>
  <Paragraphs>206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Montserrat</vt:lpstr>
      <vt:lpstr>Open Sans</vt:lpstr>
      <vt:lpstr>Wingdings 3</vt:lpstr>
      <vt:lpstr>Salle d’ions</vt:lpstr>
      <vt:lpstr>Wildfire forecast</vt:lpstr>
      <vt:lpstr>Content</vt:lpstr>
      <vt:lpstr>Context</vt:lpstr>
      <vt:lpstr>Context</vt:lpstr>
      <vt:lpstr>Literature reviews</vt:lpstr>
      <vt:lpstr>Literature reviews</vt:lpstr>
      <vt:lpstr>Goal</vt:lpstr>
      <vt:lpstr>Data pipeline</vt:lpstr>
      <vt:lpstr>Data cube: define the size</vt:lpstr>
      <vt:lpstr>Collect data</vt:lpstr>
      <vt:lpstr>Challenges</vt:lpstr>
      <vt:lpstr>Defining the Area Of Interest</vt:lpstr>
      <vt:lpstr>Defining the projection</vt:lpstr>
      <vt:lpstr>Features selection</vt:lpstr>
      <vt:lpstr>Datacube creation: python script flow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23</cp:revision>
  <dcterms:created xsi:type="dcterms:W3CDTF">2022-11-01T20:19:40Z</dcterms:created>
  <dcterms:modified xsi:type="dcterms:W3CDTF">2022-12-01T21:01:27Z</dcterms:modified>
</cp:coreProperties>
</file>